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A326C-DA87-4FF2-B61D-105D6CB51855}" v="1353" dt="2021-04-06T01:50:54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cs typeface="Calibri Light"/>
              </a:rPr>
              <a:t>COVID NOW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42357" y="1638300"/>
            <a:ext cx="3330531" cy="3581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>
                <a:solidFill>
                  <a:schemeClr val="tx2"/>
                </a:solidFill>
                <a:cs typeface="Calibri"/>
              </a:rPr>
              <a:t>Keep Current on Covid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D1AE7-9856-4A5B-AF84-E22EE2DC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Elevator Pitch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08A3E-5E7F-4134-B156-7F3229E5F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4502428" y="1396758"/>
            <a:ext cx="7225748" cy="406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72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40819-F479-47EF-8EE3-E389B46B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 panose="020F0302020204030204"/>
              </a:rPr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E77F-4A10-45EA-A048-37380FFF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>
                <a:cs typeface="Calibri" panose="020F0502020204030204"/>
              </a:rPr>
              <a:t>Description: </a:t>
            </a:r>
            <a:br>
              <a:rPr lang="en-US" sz="2000" b="1">
                <a:cs typeface="Calibri" panose="020F0502020204030204"/>
              </a:rPr>
            </a:br>
            <a:r>
              <a:rPr lang="en-US" sz="2000">
                <a:cs typeface="Calibri" panose="020F0502020204030204"/>
              </a:rPr>
              <a:t>Covid Now takes a geographical approach to Covid 19 reporting. It allows the user thru a simple GUI to access Covid Case data by country and be presented with related news stories from that Country. </a:t>
            </a: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b="1">
                <a:cs typeface="Calibri" panose="020F0502020204030204"/>
              </a:rPr>
              <a:t>Motivation for Development: 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endParaRPr lang="en-US" sz="20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7727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CCD2B-E2D3-44EF-993F-BE1DFE45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cs typeface="Calibri Light" panose="020F0302020204030204"/>
              </a:rPr>
              <a:t>User Story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0ECA0-744B-4B66-AF6F-A0B11BA9D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6097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90673-BB71-4C4D-9D81-9D2F0ED9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 panose="020F0302020204030204"/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0012-3500-454D-9B03-00AA2DE4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/>
              </a:rPr>
              <a:t>Technologies User </a:t>
            </a:r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Breakdown of tasks and roles </a:t>
            </a:r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Challenges </a:t>
            </a:r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Successes </a:t>
            </a:r>
            <a:endParaRPr lang="en-US">
              <a:cs typeface="Calibri"/>
            </a:endParaRPr>
          </a:p>
          <a:p>
            <a:pPr marL="0" indent="0">
              <a:buNone/>
            </a:pPr>
            <a:br>
              <a:rPr lang="en-US" b="1" dirty="0">
                <a:cs typeface="Calibri"/>
              </a:rPr>
            </a:b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63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778A2-DEBF-42B3-B2A5-3D6AFBD2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DB2F5-D285-435F-BA06-249D0E3E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297" y="253393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>
                <a:solidFill>
                  <a:srgbClr val="000000"/>
                </a:solidFill>
              </a:rPr>
              <a:t>Directions for Future Development</a:t>
            </a:r>
          </a:p>
        </p:txBody>
      </p:sp>
      <p:sp>
        <p:nvSpPr>
          <p:cNvPr id="12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rrows pointing up">
            <a:extLst>
              <a:ext uri="{FF2B5EF4-FFF2-40B4-BE49-F238E27FC236}">
                <a16:creationId xmlns:a16="http://schemas.microsoft.com/office/drawing/2014/main" id="{CEDB9C34-A781-42D4-83A5-FD72200C51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918" r="8320" b="12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0B47D5-CF4D-470E-829A-EE8453B0167C}"/>
              </a:ext>
            </a:extLst>
          </p:cNvPr>
          <p:cNvSpPr txBox="1"/>
          <p:nvPr/>
        </p:nvSpPr>
        <p:spPr>
          <a:xfrm>
            <a:off x="7289180" y="18157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3464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366B4-7638-4888-BD3D-74B25E0F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9" y="1012536"/>
            <a:ext cx="4613300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>
                <a:cs typeface="Calibri Light"/>
              </a:rPr>
              <a:t>Links</a:t>
            </a:r>
            <a:br>
              <a:rPr lang="en-US" sz="4800" dirty="0">
                <a:cs typeface="Calibri Light"/>
              </a:rPr>
            </a:br>
            <a:br>
              <a:rPr lang="en-US" sz="4800" dirty="0">
                <a:cs typeface="Calibri Light"/>
              </a:rPr>
            </a:br>
            <a:r>
              <a:rPr lang="en-US" sz="4800">
                <a:cs typeface="Calibri Light"/>
              </a:rPr>
              <a:t>Deployed App</a:t>
            </a:r>
            <a:br>
              <a:rPr lang="en-US" sz="4800" dirty="0">
                <a:cs typeface="Calibri Light"/>
              </a:rPr>
            </a:br>
            <a:r>
              <a:rPr lang="en-US" sz="4800">
                <a:cs typeface="Calibri Light"/>
              </a:rPr>
              <a:t>GitHub Repo  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chain link">
            <a:extLst>
              <a:ext uri="{FF2B5EF4-FFF2-40B4-BE49-F238E27FC236}">
                <a16:creationId xmlns:a16="http://schemas.microsoft.com/office/drawing/2014/main" id="{7A8716B3-3736-470F-83A5-ED761BCE6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6" r="25413" b="-2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92712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COVID NOW</vt:lpstr>
      <vt:lpstr>Elevator Pitch </vt:lpstr>
      <vt:lpstr>Concept</vt:lpstr>
      <vt:lpstr>User Story</vt:lpstr>
      <vt:lpstr>Process</vt:lpstr>
      <vt:lpstr>Demo</vt:lpstr>
      <vt:lpstr>Directions for Future Development</vt:lpstr>
      <vt:lpstr>Links  Deployed App GitHub Repo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140</cp:revision>
  <dcterms:created xsi:type="dcterms:W3CDTF">2021-04-06T00:59:21Z</dcterms:created>
  <dcterms:modified xsi:type="dcterms:W3CDTF">2021-04-06T23:03:40Z</dcterms:modified>
</cp:coreProperties>
</file>